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989888" cy="5926138"/>
  <p:notesSz cx="6884988" cy="100187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33" autoAdjust="0"/>
  </p:normalViewPr>
  <p:slideViewPr>
    <p:cSldViewPr>
      <p:cViewPr>
        <p:scale>
          <a:sx n="287" d="100"/>
          <a:sy n="287" d="100"/>
        </p:scale>
        <p:origin x="-58" y="28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98488" y="1841500"/>
            <a:ext cx="6792912" cy="1270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98563" y="3357563"/>
            <a:ext cx="5592762" cy="15144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5E6B6-78DE-4A1D-A92F-5CFF478A018F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90B8D-6BB4-4837-9741-C6070B9F24E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F3084-5DCC-4337-97F7-D4C3F330AA06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BAC74-F225-4238-ADE8-5E3DDC8895EA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1825" y="3808413"/>
            <a:ext cx="6791325" cy="11763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31825" y="2511425"/>
            <a:ext cx="6791325" cy="12969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6EC9F-0CBD-4C0D-895D-664BE78AF5EB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7A0CB-9B33-42F6-85FA-4F988A5063CE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0050" y="236538"/>
            <a:ext cx="7189788" cy="989012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00050" y="1327150"/>
            <a:ext cx="3529013" cy="552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00050" y="1879600"/>
            <a:ext cx="3529013" cy="3414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059238" y="1327150"/>
            <a:ext cx="3530600" cy="5524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059238" y="1879600"/>
            <a:ext cx="3530600" cy="34147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45955-CF32-4EEF-A929-1DBE38B741B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B55100-5D98-4C46-8BAD-B37F8A44C2B9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B70E0-77F1-46F1-8BF1-160AE3879980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0050" y="236538"/>
            <a:ext cx="2627313" cy="1003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124200" y="236538"/>
            <a:ext cx="4465638" cy="50577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00050" y="1239838"/>
            <a:ext cx="2627313" cy="40544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9497E-6402-445F-9C1E-C0AF12EA6A6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66863" y="4148138"/>
            <a:ext cx="4792662" cy="490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6863" y="530225"/>
            <a:ext cx="4792662" cy="35544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566863" y="4638675"/>
            <a:ext cx="4792662" cy="6953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936BB-AD32-46EC-8F77-17CFA73CFE9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2F0841AE-E1C2-4E4F-BAE1-08142485288C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ゴシック" pitchFamily="4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ゴシック" pitchFamily="4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ゴシック" pitchFamily="4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ゴシック" pitchFamily="49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ゴシック" pitchFamily="49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ゴシック" pitchFamily="49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ゴシック" pitchFamily="49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ゴシック" pitchFamily="4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65088" y="0"/>
            <a:ext cx="7302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1150"/>
              </a:lnSpc>
            </a:pPr>
            <a:endParaRPr lang="ja-JP" altLang="en-US" sz="800" b="1" u="sng" dirty="0">
              <a:solidFill>
                <a:srgbClr val="FF0000"/>
              </a:solidFill>
            </a:endParaRPr>
          </a:p>
          <a:p>
            <a:pPr>
              <a:lnSpc>
                <a:spcPts val="1150"/>
              </a:lnSpc>
            </a:pPr>
            <a:endParaRPr lang="ja-JP" altLang="en-US" sz="500" dirty="0">
              <a:solidFill>
                <a:srgbClr val="000000"/>
              </a:solidFill>
            </a:endParaRPr>
          </a:p>
          <a:p>
            <a:pPr>
              <a:lnSpc>
                <a:spcPts val="1150"/>
              </a:lnSpc>
            </a:pPr>
            <a:r>
              <a:rPr lang="ja-JP" altLang="en-US" sz="500" dirty="0">
                <a:solidFill>
                  <a:srgbClr val="000000"/>
                </a:solidFill>
              </a:rPr>
              <a:t>　　</a:t>
            </a:r>
            <a:r>
              <a:rPr lang="en-US" altLang="ja-JP" sz="500" dirty="0">
                <a:solidFill>
                  <a:srgbClr val="000000"/>
                </a:solidFill>
                <a:latin typeface="ＤＦＧ細丸ゴシック体" pitchFamily="50" charset="-128"/>
                <a:ea typeface="ＤＦＧ細丸ゴシック体" pitchFamily="50" charset="-128"/>
              </a:rPr>
              <a:t>【</a:t>
            </a:r>
            <a:r>
              <a:rPr lang="ja-JP" altLang="en-US" sz="500" dirty="0">
                <a:solidFill>
                  <a:srgbClr val="000000"/>
                </a:solidFill>
                <a:latin typeface="ＤＦＧ細丸ゴシック体" pitchFamily="50" charset="-128"/>
                <a:ea typeface="ＤＦＧ細丸ゴシック体" pitchFamily="50" charset="-128"/>
              </a:rPr>
              <a:t>提出者</a:t>
            </a:r>
            <a:r>
              <a:rPr lang="en-US" altLang="ja-JP" sz="500" dirty="0">
                <a:solidFill>
                  <a:srgbClr val="000000"/>
                </a:solidFill>
                <a:latin typeface="ＤＦＧ細丸ゴシック体" pitchFamily="50" charset="-128"/>
                <a:ea typeface="ＤＦＧ細丸ゴシック体" pitchFamily="50" charset="-128"/>
              </a:rPr>
              <a:t>】</a:t>
            </a:r>
          </a:p>
          <a:p>
            <a:pPr>
              <a:lnSpc>
                <a:spcPts val="1150"/>
              </a:lnSpc>
            </a:pPr>
            <a:endParaRPr lang="en-US" altLang="ja-JP" sz="500" dirty="0">
              <a:solidFill>
                <a:srgbClr val="000000"/>
              </a:solidFill>
            </a:endParaRPr>
          </a:p>
        </p:txBody>
      </p: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122238" y="769938"/>
            <a:ext cx="800100" cy="204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825"/>
              </a:lnSpc>
            </a:pPr>
            <a:r>
              <a:rPr lang="ja-JP" altLang="en-US" sz="400" dirty="0">
                <a:solidFill>
                  <a:srgbClr val="000000"/>
                </a:solidFill>
              </a:rPr>
              <a:t>■　</a:t>
            </a:r>
            <a:r>
              <a:rPr lang="ja-JP" altLang="en-US" sz="800" dirty="0">
                <a:solidFill>
                  <a:srgbClr val="000000"/>
                </a:solidFill>
              </a:rPr>
              <a:t>プロフィール</a:t>
            </a:r>
          </a:p>
          <a:p>
            <a:pPr>
              <a:lnSpc>
                <a:spcPts val="825"/>
              </a:lnSpc>
            </a:pPr>
            <a:endParaRPr lang="en-US" altLang="ja-JP" sz="400" dirty="0">
              <a:solidFill>
                <a:srgbClr val="000000"/>
              </a:solidFill>
            </a:endParaRP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636588" y="604838"/>
            <a:ext cx="382587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888"/>
              </a:lnSpc>
            </a:pPr>
            <a:r>
              <a:rPr lang="ja-JP" altLang="en-US" sz="500" dirty="0">
                <a:solidFill>
                  <a:srgbClr val="000000"/>
                </a:solidFill>
              </a:rPr>
              <a:t>・</a:t>
            </a:r>
            <a:r>
              <a:rPr lang="ja-JP" altLang="en-US" sz="500" b="1" dirty="0">
                <a:solidFill>
                  <a:srgbClr val="000000"/>
                </a:solidFill>
              </a:rPr>
              <a:t>生年月曰</a:t>
            </a:r>
          </a:p>
          <a:p>
            <a:pPr>
              <a:lnSpc>
                <a:spcPts val="888"/>
              </a:lnSpc>
            </a:pPr>
            <a:endParaRPr lang="en-US" altLang="ja-JP" sz="500" dirty="0">
              <a:solidFill>
                <a:srgbClr val="000000"/>
              </a:solidFill>
            </a:endParaRPr>
          </a:p>
        </p:txBody>
      </p:sp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3138488" y="-60325"/>
            <a:ext cx="131445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lnSpc>
                <a:spcPts val="2288"/>
              </a:lnSpc>
            </a:pPr>
            <a:r>
              <a:rPr lang="ja-JP" altLang="en-US" sz="1300" dirty="0">
                <a:solidFill>
                  <a:srgbClr val="000000"/>
                </a:solidFill>
              </a:rPr>
              <a:t>書類審査申込書</a:t>
            </a:r>
          </a:p>
          <a:p>
            <a:pPr>
              <a:lnSpc>
                <a:spcPts val="2288"/>
              </a:lnSpc>
            </a:pPr>
            <a:endParaRPr lang="en-US" altLang="ja-JP" sz="1300" dirty="0">
              <a:solidFill>
                <a:srgbClr val="000000"/>
              </a:solidFill>
            </a:endParaRPr>
          </a:p>
        </p:txBody>
      </p:sp>
      <p:sp>
        <p:nvSpPr>
          <p:cNvPr id="224" name="フローチャート : 代替処理 223"/>
          <p:cNvSpPr/>
          <p:nvPr/>
        </p:nvSpPr>
        <p:spPr>
          <a:xfrm>
            <a:off x="993775" y="604838"/>
            <a:ext cx="1214438" cy="142875"/>
          </a:xfrm>
          <a:prstGeom prst="flowChartAlternateProcess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55" name="テキスト ボックス 224"/>
          <p:cNvSpPr txBox="1">
            <a:spLocks noChangeArrowheads="1"/>
          </p:cNvSpPr>
          <p:nvPr/>
        </p:nvSpPr>
        <p:spPr bwMode="auto">
          <a:xfrm>
            <a:off x="1273175" y="588963"/>
            <a:ext cx="1071563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700" dirty="0"/>
              <a:t>年　　　月　　日</a:t>
            </a:r>
          </a:p>
        </p:txBody>
      </p:sp>
      <p:sp>
        <p:nvSpPr>
          <p:cNvPr id="226" name="フローチャート : 代替処理 225"/>
          <p:cNvSpPr/>
          <p:nvPr/>
        </p:nvSpPr>
        <p:spPr>
          <a:xfrm>
            <a:off x="565150" y="247650"/>
            <a:ext cx="1785938" cy="214313"/>
          </a:xfrm>
          <a:prstGeom prst="flowChartAlternateProcess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27" name="正方形/長方形 226"/>
          <p:cNvSpPr/>
          <p:nvPr/>
        </p:nvSpPr>
        <p:spPr>
          <a:xfrm>
            <a:off x="2422525" y="38100"/>
            <a:ext cx="619126" cy="78105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58" name="テキスト ボックス 227"/>
          <p:cNvSpPr txBox="1">
            <a:spLocks noChangeArrowheads="1"/>
          </p:cNvSpPr>
          <p:nvPr/>
        </p:nvSpPr>
        <p:spPr bwMode="auto">
          <a:xfrm>
            <a:off x="2532146" y="318469"/>
            <a:ext cx="500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800" dirty="0"/>
              <a:t>写真</a:t>
            </a:r>
          </a:p>
        </p:txBody>
      </p:sp>
      <p:sp>
        <p:nvSpPr>
          <p:cNvPr id="229" name="正方形/長方形 228"/>
          <p:cNvSpPr/>
          <p:nvPr/>
        </p:nvSpPr>
        <p:spPr>
          <a:xfrm>
            <a:off x="65088" y="890588"/>
            <a:ext cx="3071812" cy="235902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cxnSp>
        <p:nvCxnSpPr>
          <p:cNvPr id="231" name="直線コネクタ 230"/>
          <p:cNvCxnSpPr/>
          <p:nvPr/>
        </p:nvCxnSpPr>
        <p:spPr>
          <a:xfrm>
            <a:off x="65088" y="1747838"/>
            <a:ext cx="307181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直線コネクタ 232"/>
          <p:cNvCxnSpPr/>
          <p:nvPr/>
        </p:nvCxnSpPr>
        <p:spPr>
          <a:xfrm>
            <a:off x="65088" y="2462213"/>
            <a:ext cx="3071812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2" name="テキスト ボックス 233"/>
          <p:cNvSpPr txBox="1">
            <a:spLocks noChangeArrowheads="1"/>
          </p:cNvSpPr>
          <p:nvPr/>
        </p:nvSpPr>
        <p:spPr bwMode="auto">
          <a:xfrm>
            <a:off x="65088" y="890588"/>
            <a:ext cx="3137768" cy="90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500" dirty="0"/>
              <a:t>住所〒</a:t>
            </a:r>
            <a:endParaRPr lang="en-US" altLang="ja-JP" sz="500" dirty="0"/>
          </a:p>
          <a:p>
            <a:pPr>
              <a:lnSpc>
                <a:spcPct val="150000"/>
              </a:lnSpc>
            </a:pPr>
            <a:r>
              <a:rPr lang="ja-JP" altLang="en-US" sz="500" dirty="0"/>
              <a:t>電話番号　　　　　　　　　　　　　　　　　　　ＦＡＸ</a:t>
            </a:r>
            <a:endParaRPr lang="en-US" altLang="ja-JP" sz="500" dirty="0"/>
          </a:p>
          <a:p>
            <a:pPr>
              <a:lnSpc>
                <a:spcPct val="150000"/>
              </a:lnSpc>
            </a:pPr>
            <a:r>
              <a:rPr lang="ja-JP" altLang="en-US" sz="500" dirty="0"/>
              <a:t>携帯番号　　　　　　　　　　　　　　　　　　　メール</a:t>
            </a:r>
            <a:endParaRPr lang="en-US" altLang="ja-JP" sz="500" dirty="0"/>
          </a:p>
          <a:p>
            <a:pPr>
              <a:lnSpc>
                <a:spcPct val="150000"/>
              </a:lnSpc>
            </a:pPr>
            <a:r>
              <a:rPr lang="ja-JP" altLang="en-US" sz="500" dirty="0"/>
              <a:t>法人名　　　　　　　　　　　　　　　　　　　　所属</a:t>
            </a:r>
            <a:endParaRPr lang="en-US" altLang="ja-JP" sz="500" dirty="0"/>
          </a:p>
          <a:p>
            <a:pPr>
              <a:lnSpc>
                <a:spcPct val="150000"/>
              </a:lnSpc>
            </a:pPr>
            <a:r>
              <a:rPr lang="ja-JP" altLang="en-US" sz="500" dirty="0"/>
              <a:t>所在地〒</a:t>
            </a:r>
            <a:endParaRPr lang="en-US" altLang="ja-JP" sz="500" dirty="0"/>
          </a:p>
          <a:p>
            <a:pPr>
              <a:lnSpc>
                <a:spcPct val="150000"/>
              </a:lnSpc>
            </a:pPr>
            <a:r>
              <a:rPr lang="ja-JP" altLang="en-US" sz="500" dirty="0"/>
              <a:t>電話番号　　　　　　　　　　　　　　　　　　　ＦＡＸ</a:t>
            </a:r>
            <a:endParaRPr lang="en-US" altLang="ja-JP" sz="500" dirty="0"/>
          </a:p>
          <a:p>
            <a:pPr>
              <a:lnSpc>
                <a:spcPct val="150000"/>
              </a:lnSpc>
            </a:pPr>
            <a:r>
              <a:rPr lang="ja-JP" altLang="en-US" sz="500" dirty="0"/>
              <a:t>ＷＯＭＡＮドリプラ</a:t>
            </a:r>
            <a:r>
              <a:rPr lang="ja-JP" altLang="en-US" sz="500" dirty="0" smtClean="0"/>
              <a:t>説明動画</a:t>
            </a:r>
            <a:r>
              <a:rPr lang="ja-JP" altLang="en-US" sz="500" dirty="0"/>
              <a:t>　</a:t>
            </a:r>
            <a:r>
              <a:rPr lang="ja-JP" altLang="en-US" sz="500" dirty="0" smtClean="0"/>
              <a:t>見た</a:t>
            </a:r>
            <a:r>
              <a:rPr lang="ja-JP" altLang="en-US" sz="500" dirty="0"/>
              <a:t>　</a:t>
            </a:r>
            <a:r>
              <a:rPr lang="ja-JP" altLang="en-US" sz="500" dirty="0" smtClean="0"/>
              <a:t>見ていない</a:t>
            </a:r>
            <a:r>
              <a:rPr lang="ja-JP" altLang="en-US" sz="500" dirty="0"/>
              <a:t>　</a:t>
            </a:r>
            <a:r>
              <a:rPr lang="ja-JP" altLang="en-US" sz="500" dirty="0" smtClean="0"/>
              <a:t>ドリプラ</a:t>
            </a:r>
            <a:r>
              <a:rPr lang="ja-JP" altLang="en-US" sz="500" dirty="0"/>
              <a:t>ＤＶＤｏｒ大会</a:t>
            </a:r>
            <a:r>
              <a:rPr lang="ja-JP" altLang="en-US" sz="500" dirty="0" smtClean="0"/>
              <a:t>鑑賞　見た</a:t>
            </a:r>
            <a:r>
              <a:rPr lang="ja-JP" altLang="en-US" sz="500" dirty="0"/>
              <a:t>　　</a:t>
            </a:r>
            <a:r>
              <a:rPr lang="ja-JP" altLang="en-US" sz="500" dirty="0" smtClean="0"/>
              <a:t>見ていない</a:t>
            </a:r>
            <a:endParaRPr lang="ja-JP" altLang="en-US" sz="500" dirty="0"/>
          </a:p>
        </p:txBody>
      </p:sp>
      <p:cxnSp>
        <p:nvCxnSpPr>
          <p:cNvPr id="251" name="直線コネクタ 250"/>
          <p:cNvCxnSpPr/>
          <p:nvPr/>
        </p:nvCxnSpPr>
        <p:spPr>
          <a:xfrm>
            <a:off x="336550" y="1038225"/>
            <a:ext cx="27146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直線コネクタ 251"/>
          <p:cNvCxnSpPr/>
          <p:nvPr/>
        </p:nvCxnSpPr>
        <p:spPr>
          <a:xfrm>
            <a:off x="422275" y="1498600"/>
            <a:ext cx="2668588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7" name="直線コネクタ 256"/>
          <p:cNvCxnSpPr/>
          <p:nvPr/>
        </p:nvCxnSpPr>
        <p:spPr>
          <a:xfrm>
            <a:off x="415925" y="1155700"/>
            <a:ext cx="1143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直線コネクタ 257"/>
          <p:cNvCxnSpPr/>
          <p:nvPr/>
        </p:nvCxnSpPr>
        <p:spPr>
          <a:xfrm>
            <a:off x="419100" y="1266825"/>
            <a:ext cx="1143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直線コネクタ 258"/>
          <p:cNvCxnSpPr/>
          <p:nvPr/>
        </p:nvCxnSpPr>
        <p:spPr>
          <a:xfrm>
            <a:off x="419100" y="1370013"/>
            <a:ext cx="1143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直線コネクタ 259"/>
          <p:cNvCxnSpPr/>
          <p:nvPr/>
        </p:nvCxnSpPr>
        <p:spPr>
          <a:xfrm>
            <a:off x="441325" y="1612900"/>
            <a:ext cx="1143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直線コネクタ 263"/>
          <p:cNvCxnSpPr/>
          <p:nvPr/>
        </p:nvCxnSpPr>
        <p:spPr>
          <a:xfrm>
            <a:off x="1851025" y="1147763"/>
            <a:ext cx="1143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直線コネクタ 264"/>
          <p:cNvCxnSpPr/>
          <p:nvPr/>
        </p:nvCxnSpPr>
        <p:spPr>
          <a:xfrm>
            <a:off x="1858963" y="1258888"/>
            <a:ext cx="1143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直線コネクタ 265"/>
          <p:cNvCxnSpPr/>
          <p:nvPr/>
        </p:nvCxnSpPr>
        <p:spPr>
          <a:xfrm>
            <a:off x="1847850" y="1370013"/>
            <a:ext cx="1143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直線コネクタ 266"/>
          <p:cNvCxnSpPr/>
          <p:nvPr/>
        </p:nvCxnSpPr>
        <p:spPr>
          <a:xfrm>
            <a:off x="1851025" y="1604963"/>
            <a:ext cx="1143000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73" name="テキスト ボックス 267"/>
          <p:cNvSpPr txBox="1">
            <a:spLocks noChangeArrowheads="1"/>
          </p:cNvSpPr>
          <p:nvPr/>
        </p:nvSpPr>
        <p:spPr bwMode="auto">
          <a:xfrm>
            <a:off x="65088" y="2390775"/>
            <a:ext cx="307181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ja-JP" sz="500" b="1" dirty="0"/>
              <a:t>【</a:t>
            </a:r>
            <a:r>
              <a:rPr lang="ja-JP" altLang="en-US" sz="500" b="1" dirty="0"/>
              <a:t>パートナー</a:t>
            </a:r>
            <a:r>
              <a:rPr lang="en-US" altLang="ja-JP" sz="500" b="1" dirty="0"/>
              <a:t>】</a:t>
            </a:r>
            <a:r>
              <a:rPr lang="ja-JP" altLang="en-US" sz="500" dirty="0"/>
              <a:t>氏名　　　　　　　　　　　　　　　関係</a:t>
            </a:r>
            <a:endParaRPr lang="en-US" altLang="ja-JP" sz="500" dirty="0"/>
          </a:p>
          <a:p>
            <a:pPr>
              <a:lnSpc>
                <a:spcPct val="200000"/>
              </a:lnSpc>
            </a:pPr>
            <a:r>
              <a:rPr lang="ja-JP" altLang="en-US" sz="500" dirty="0"/>
              <a:t>　　住所〒</a:t>
            </a:r>
            <a:endParaRPr lang="en-US" altLang="ja-JP" sz="500" dirty="0"/>
          </a:p>
          <a:p>
            <a:pPr>
              <a:lnSpc>
                <a:spcPct val="200000"/>
              </a:lnSpc>
            </a:pPr>
            <a:r>
              <a:rPr lang="ja-JP" altLang="en-US" sz="500" dirty="0"/>
              <a:t>　　電話番号　　　　　　　　　　　　　　　　　性別　　　　　　　　　生年月日</a:t>
            </a:r>
            <a:endParaRPr lang="en-US" altLang="ja-JP" sz="500" dirty="0"/>
          </a:p>
          <a:p>
            <a:pPr>
              <a:lnSpc>
                <a:spcPct val="200000"/>
              </a:lnSpc>
            </a:pPr>
            <a:r>
              <a:rPr lang="ja-JP" altLang="en-US" sz="500" dirty="0"/>
              <a:t>　　携帯番号　　　　　　　　　　　　　　　　　メール</a:t>
            </a:r>
            <a:endParaRPr lang="en-US" altLang="ja-JP" sz="500" dirty="0"/>
          </a:p>
          <a:p>
            <a:pPr>
              <a:lnSpc>
                <a:spcPct val="200000"/>
              </a:lnSpc>
            </a:pPr>
            <a:r>
              <a:rPr lang="ja-JP" altLang="en-US" sz="500" dirty="0"/>
              <a:t>　　ＷＯＭＡＮドリプラ説明会　　参加　　不参加　　ドリプラＤＶＤｏｒ大会鑑賞　　あり　なし</a:t>
            </a:r>
          </a:p>
          <a:p>
            <a:pPr>
              <a:lnSpc>
                <a:spcPct val="200000"/>
              </a:lnSpc>
            </a:pPr>
            <a:r>
              <a:rPr lang="ja-JP" altLang="en-US" sz="500" dirty="0"/>
              <a:t>　　</a:t>
            </a:r>
          </a:p>
        </p:txBody>
      </p:sp>
      <p:cxnSp>
        <p:nvCxnSpPr>
          <p:cNvPr id="269" name="直線コネクタ 268"/>
          <p:cNvCxnSpPr/>
          <p:nvPr/>
        </p:nvCxnSpPr>
        <p:spPr>
          <a:xfrm>
            <a:off x="466725" y="2724150"/>
            <a:ext cx="2500313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直線コネクタ 269"/>
          <p:cNvCxnSpPr/>
          <p:nvPr/>
        </p:nvCxnSpPr>
        <p:spPr>
          <a:xfrm>
            <a:off x="593725" y="2573338"/>
            <a:ext cx="10001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5" name="直線コネクタ 274"/>
          <p:cNvCxnSpPr/>
          <p:nvPr/>
        </p:nvCxnSpPr>
        <p:spPr>
          <a:xfrm>
            <a:off x="1851025" y="2559050"/>
            <a:ext cx="10001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直線コネクタ 275"/>
          <p:cNvCxnSpPr/>
          <p:nvPr/>
        </p:nvCxnSpPr>
        <p:spPr>
          <a:xfrm>
            <a:off x="493713" y="2890838"/>
            <a:ext cx="10001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直線コネクタ 276"/>
          <p:cNvCxnSpPr/>
          <p:nvPr/>
        </p:nvCxnSpPr>
        <p:spPr>
          <a:xfrm>
            <a:off x="493713" y="3035300"/>
            <a:ext cx="10001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直線コネクタ 277"/>
          <p:cNvCxnSpPr/>
          <p:nvPr/>
        </p:nvCxnSpPr>
        <p:spPr>
          <a:xfrm>
            <a:off x="1816100" y="3035300"/>
            <a:ext cx="1000125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9" name="直線コネクタ 278"/>
          <p:cNvCxnSpPr/>
          <p:nvPr/>
        </p:nvCxnSpPr>
        <p:spPr>
          <a:xfrm>
            <a:off x="1779588" y="2890838"/>
            <a:ext cx="1214437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角丸四角形 283"/>
          <p:cNvSpPr/>
          <p:nvPr/>
        </p:nvSpPr>
        <p:spPr>
          <a:xfrm>
            <a:off x="65089" y="3392488"/>
            <a:ext cx="3071812" cy="2428875"/>
          </a:xfrm>
          <a:prstGeom prst="roundRect">
            <a:avLst>
              <a:gd name="adj" fmla="val 6001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82" name="テキスト ボックス 284"/>
          <p:cNvSpPr txBox="1">
            <a:spLocks noChangeArrowheads="1"/>
          </p:cNvSpPr>
          <p:nvPr/>
        </p:nvSpPr>
        <p:spPr bwMode="auto">
          <a:xfrm>
            <a:off x="7938" y="1722438"/>
            <a:ext cx="746646" cy="169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500" b="1" dirty="0" smtClean="0"/>
              <a:t>〈</a:t>
            </a:r>
            <a:r>
              <a:rPr lang="ja-JP" altLang="en-US" sz="500" b="1" dirty="0" smtClean="0"/>
              <a:t>略歴</a:t>
            </a:r>
            <a:r>
              <a:rPr lang="en-US" altLang="ja-JP" sz="500" b="1" dirty="0" smtClean="0"/>
              <a:t>〉</a:t>
            </a:r>
            <a:endParaRPr lang="ja-JP" altLang="en-US" sz="500" b="1" dirty="0"/>
          </a:p>
        </p:txBody>
      </p:sp>
      <p:sp>
        <p:nvSpPr>
          <p:cNvPr id="2083" name="テキスト ボックス 285"/>
          <p:cNvSpPr txBox="1">
            <a:spLocks noChangeArrowheads="1"/>
          </p:cNvSpPr>
          <p:nvPr/>
        </p:nvSpPr>
        <p:spPr bwMode="auto">
          <a:xfrm>
            <a:off x="112713" y="3376613"/>
            <a:ext cx="121443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500" u="sng" dirty="0"/>
              <a:t>■</a:t>
            </a:r>
            <a:r>
              <a:rPr lang="ja-JP" altLang="en-US" sz="500" b="1" u="sng" dirty="0"/>
              <a:t>ＷＯＭＡＮドリプラ参加理由</a:t>
            </a:r>
          </a:p>
        </p:txBody>
      </p:sp>
      <p:sp>
        <p:nvSpPr>
          <p:cNvPr id="287" name="角丸四角形 286"/>
          <p:cNvSpPr/>
          <p:nvPr/>
        </p:nvSpPr>
        <p:spPr>
          <a:xfrm>
            <a:off x="3208338" y="204789"/>
            <a:ext cx="4645025" cy="2368550"/>
          </a:xfrm>
          <a:prstGeom prst="roundRect">
            <a:avLst>
              <a:gd name="adj" fmla="val 4445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85" name="テキスト ボックス 287"/>
          <p:cNvSpPr txBox="1">
            <a:spLocks noChangeArrowheads="1"/>
          </p:cNvSpPr>
          <p:nvPr/>
        </p:nvSpPr>
        <p:spPr bwMode="auto">
          <a:xfrm>
            <a:off x="3208338" y="176213"/>
            <a:ext cx="1787525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500" b="1" dirty="0"/>
              <a:t>■プレゼンストーリー（感動の価値体験）</a:t>
            </a:r>
          </a:p>
        </p:txBody>
      </p:sp>
      <p:sp>
        <p:nvSpPr>
          <p:cNvPr id="289" name="フローチャート : 代替処理 288"/>
          <p:cNvSpPr/>
          <p:nvPr/>
        </p:nvSpPr>
        <p:spPr>
          <a:xfrm>
            <a:off x="3208338" y="2724150"/>
            <a:ext cx="4645025" cy="3097214"/>
          </a:xfrm>
          <a:prstGeom prst="flowChartAlternateProcess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87" name="テキスト ボックス 289"/>
          <p:cNvSpPr txBox="1">
            <a:spLocks noChangeArrowheads="1"/>
          </p:cNvSpPr>
          <p:nvPr/>
        </p:nvSpPr>
        <p:spPr bwMode="auto">
          <a:xfrm>
            <a:off x="3543701" y="2787960"/>
            <a:ext cx="1430337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500" dirty="0"/>
              <a:t>■あきらめない理由　（背景・動機）</a:t>
            </a:r>
          </a:p>
        </p:txBody>
      </p:sp>
      <p:sp>
        <p:nvSpPr>
          <p:cNvPr id="291" name="正方形/長方形 290"/>
          <p:cNvSpPr/>
          <p:nvPr/>
        </p:nvSpPr>
        <p:spPr>
          <a:xfrm>
            <a:off x="5959475" y="38100"/>
            <a:ext cx="1785938" cy="10477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2089" name="テキスト ボックス 291"/>
          <p:cNvSpPr txBox="1">
            <a:spLocks noChangeArrowheads="1"/>
          </p:cNvSpPr>
          <p:nvPr/>
        </p:nvSpPr>
        <p:spPr bwMode="auto">
          <a:xfrm>
            <a:off x="5930900" y="4763"/>
            <a:ext cx="642938" cy="16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500" b="1" dirty="0"/>
              <a:t>事務局使用欄</a:t>
            </a:r>
          </a:p>
        </p:txBody>
      </p:sp>
      <p:sp>
        <p:nvSpPr>
          <p:cNvPr id="2090" name="テキスト ボックス 292"/>
          <p:cNvSpPr txBox="1">
            <a:spLocks noChangeArrowheads="1"/>
          </p:cNvSpPr>
          <p:nvPr/>
        </p:nvSpPr>
        <p:spPr bwMode="auto">
          <a:xfrm>
            <a:off x="6572250" y="5710238"/>
            <a:ext cx="2357438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400" dirty="0"/>
              <a:t>Woman Dream Plan </a:t>
            </a:r>
            <a:r>
              <a:rPr lang="en-US" altLang="ja-JP" sz="400" dirty="0" smtClean="0"/>
              <a:t>Presentation 2014</a:t>
            </a:r>
            <a:endParaRPr lang="ja-JP" altLang="en-US" sz="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テーマ">
      <a:majorFont>
        <a:latin typeface="Times New Roman"/>
        <a:ea typeface="ＭＳ ゴシック"/>
        <a:cs typeface=""/>
      </a:majorFont>
      <a:minorFont>
        <a:latin typeface="Times New Roman"/>
        <a:ea typeface="ＭＳ 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テーマ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テーマ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テーマ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41</Words>
  <Application>Microsoft Office PowerPoint</Application>
  <PresentationFormat>ユーザー設定</PresentationFormat>
  <Paragraphs>27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さちこ</dc:creator>
  <cp:lastModifiedBy>さちこ</cp:lastModifiedBy>
  <cp:revision>12</cp:revision>
  <cp:lastPrinted>2014-03-07T22:05:19Z</cp:lastPrinted>
  <dcterms:modified xsi:type="dcterms:W3CDTF">2014-03-14T05:25:59Z</dcterms:modified>
</cp:coreProperties>
</file>